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0464B2-0BFF-0E51-371A-1E64FE48FB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EBD0066-1254-E8C0-D10F-8397CAF33C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4793612-A88A-1C68-2B46-0F41CE3EB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D904B-AB39-4914-83D8-3CC80DD6DD36}" type="datetimeFigureOut">
              <a:rPr lang="ru-RU" smtClean="0"/>
              <a:t>23.06.2022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BF5CD8F-8FCD-1484-44F8-9F43657BE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1843D0E-C89B-5F23-C8F9-B4F2F23C0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41846-0056-4AA3-AAB8-7BB24656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962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0EC346-F33C-4F5C-56A7-5FD0D376D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2A8800C-307D-3B07-5196-E2E9C45976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32F9DB9-FF7C-7A93-8E24-FA4AEE7E1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D904B-AB39-4914-83D8-3CC80DD6DD36}" type="datetimeFigureOut">
              <a:rPr lang="ru-RU" smtClean="0"/>
              <a:t>23.06.2022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86E354B-1482-E139-3876-2616BB927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4691513-C5F1-3812-7945-FF4B15DA3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41846-0056-4AA3-AAB8-7BB24656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950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0255F2F-CC55-A08C-B62E-E78CA7951B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EF43C87-2288-C6B7-D620-94D5236486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5335BD5-712D-0F32-68B7-8DC54052D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D904B-AB39-4914-83D8-3CC80DD6DD36}" type="datetimeFigureOut">
              <a:rPr lang="ru-RU" smtClean="0"/>
              <a:t>23.06.2022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AE5A70B-5DE7-949D-7DED-9163A0814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885C46-5D5D-85F6-3A85-9CD6A07BD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41846-0056-4AA3-AAB8-7BB24656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18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699D4B-20A0-5D9B-77A8-85D52901AA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FA6BE7-F6B8-9A01-BBEB-DB4B06C334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19AD54-3B5F-2E13-6AD0-705049BF4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D904B-AB39-4914-83D8-3CC80DD6DD36}" type="datetimeFigureOut">
              <a:rPr lang="ru-RU" smtClean="0"/>
              <a:t>23.06.2022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6C421D7-BA60-8F9D-36D3-ECCC474B3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F06DEF-3A8E-BA49-6EDF-B2D7AB597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41846-0056-4AA3-AAB8-7BB24656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510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AD764D-AA59-3489-7426-FFCFB2ABB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6833110-1B6B-5276-5513-9B928AE5C7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4B9B5FB-B73E-D922-0B73-7D6997E4B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D904B-AB39-4914-83D8-3CC80DD6DD36}" type="datetimeFigureOut">
              <a:rPr lang="ru-RU" smtClean="0"/>
              <a:t>23.06.2022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ED989C9-C5D3-4623-A0B0-2F05775F9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9FBB20-3696-2A82-492A-B39FB386E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41846-0056-4AA3-AAB8-7BB24656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743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D9A71E-04F5-A0E4-9F94-C944427CB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F27F41-C9EF-AE1C-49B9-164280866C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5CD07C2-0F27-C2BA-C3DA-F799811444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08F4A56-5F9C-B2C2-2013-0233A50D9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D904B-AB39-4914-83D8-3CC80DD6DD36}" type="datetimeFigureOut">
              <a:rPr lang="ru-RU" smtClean="0"/>
              <a:t>23.06.2022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26133E8-166C-7898-7981-F2F9CC02A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60626B0-F07F-851B-9793-55EDBBAFD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41846-0056-4AA3-AAB8-7BB24656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769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02BE17-15D6-3249-BB1E-73487CB3E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6185194-E77F-9648-B41F-E3885381DC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8C797FC-C6AE-30F8-F836-BCCF5E7A18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1BF5037-CEED-04B9-41B0-D46AD139E4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CA2D247-809E-5D7A-1F82-A64E97BC75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0C8B658-46DD-049A-BF71-E91CC5317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D904B-AB39-4914-83D8-3CC80DD6DD36}" type="datetimeFigureOut">
              <a:rPr lang="ru-RU" smtClean="0"/>
              <a:t>23.06.2022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5E860B4-E04E-0F86-0C2E-D7EFFCD5A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76A6279-055B-A9CC-E228-2086981BF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41846-0056-4AA3-AAB8-7BB24656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447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2AB00F-5CC7-787E-C3E4-ACF91BE13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E787CFC-D0D1-0732-390A-01FC27BE0A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D904B-AB39-4914-83D8-3CC80DD6DD36}" type="datetimeFigureOut">
              <a:rPr lang="ru-RU" smtClean="0"/>
              <a:t>23.06.2022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A93E82F-1BE4-DCA6-ADAD-5DE30B247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C1D987B-ADDC-47F3-3A41-19A7B71BD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41846-0056-4AA3-AAB8-7BB24656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551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ABC9B12-6333-0675-268A-C01C7A567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D904B-AB39-4914-83D8-3CC80DD6DD36}" type="datetimeFigureOut">
              <a:rPr lang="ru-RU" smtClean="0"/>
              <a:t>23.06.2022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A27DF68-9AF8-2792-ED0E-96FDDE17D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2447EDD-494A-B143-FF69-11C70E9D4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41846-0056-4AA3-AAB8-7BB24656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543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8761FB-A3B1-5C63-E795-DB09DC50A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D293B1-5A0A-3D97-3265-F9CFBAA46B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1D2BA67-49D0-DBE9-9142-F11C1D0CE6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FBC775F-DAE6-8B2F-0527-E9898192A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D904B-AB39-4914-83D8-3CC80DD6DD36}" type="datetimeFigureOut">
              <a:rPr lang="ru-RU" smtClean="0"/>
              <a:t>23.06.2022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2943401-EA09-6CB6-4996-4850EAC6B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7623AE7-6980-67F1-7382-0E25AC3D1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41846-0056-4AA3-AAB8-7BB24656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502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67C2B1-5858-C080-2C1B-0BA56907E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AB39071-831E-B210-4957-8550E4AF45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4739F89-EA33-1971-59C8-66CE71893F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93CD4D5-CA36-443A-7C99-3761B6995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D904B-AB39-4914-83D8-3CC80DD6DD36}" type="datetimeFigureOut">
              <a:rPr lang="ru-RU" smtClean="0"/>
              <a:t>23.06.2022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58D11A2-B03E-2229-4949-CE1B6034E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8FE2072-C5EC-018D-7D4D-48C920888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41846-0056-4AA3-AAB8-7BB24656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70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C661B7-10C6-C1F6-D98F-71CCDE504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E2C82EF-8C40-B769-0878-02AE7ECF7F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83FB296-CA7E-0A0A-F682-BE69058D7C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DD904B-AB39-4914-83D8-3CC80DD6DD36}" type="datetimeFigureOut">
              <a:rPr lang="ru-RU" smtClean="0"/>
              <a:t>23.06.2022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965ED7-7507-3455-696D-B4994343B3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C326F0B-B580-F5BE-4BEE-4F85CC43AA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41846-0056-4AA3-AAB8-7BB24656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077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4F8B0E7-2332-CAB4-9CC7-11194A52B5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238" y="-24510"/>
            <a:ext cx="8957249" cy="688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375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E3908AA-3A69-400C-899F-7D7D569A35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133" y="0"/>
            <a:ext cx="12206133" cy="6850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5987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220D933-1637-06BF-EBE5-AFA2DA6790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133" y="0"/>
            <a:ext cx="122202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303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DAC2C9D-D847-D3A2-2092-48A622F559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8" y="0"/>
            <a:ext cx="121795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9226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A6C9913-0710-4AD3-8A59-16FDDE84C4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813"/>
            <a:ext cx="12192000" cy="6879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9724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C42B09B-6365-66C3-F872-ECA484266B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4" y="0"/>
            <a:ext cx="1214585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7691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4CF416-EC24-3FA2-6507-9F2D65CBA2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308"/>
            <a:ext cx="12205019" cy="6850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4063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65B6843-92CA-E211-11F7-4CD7222E8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045" y="0"/>
            <a:ext cx="122100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2891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CF1B2D2-13C5-AB81-1737-7FEE55DC9C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21" y="0"/>
            <a:ext cx="122180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0112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C23AA16-546B-CDA6-C96A-9B77A2C840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214" y="0"/>
            <a:ext cx="122464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6711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8936EBE-44F6-BFCB-2E3A-86E5EF7CEB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59" y="0"/>
            <a:ext cx="122123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7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9527BDF-8C04-633E-3336-E875EAB6C4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75"/>
            <a:ext cx="12192000" cy="686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1736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586572F-4A2E-3BE3-3FC3-A906D945B9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41"/>
            <a:ext cx="12209009" cy="684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3560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FEC20B2-7B43-C29D-0495-B18CC77352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20" y="0"/>
            <a:ext cx="1221803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383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A43569-DB16-0F59-8798-FEE0A38162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045" y="0"/>
            <a:ext cx="122100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6868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10A0472-6D27-623A-3851-FA546C5C53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170" y="0"/>
            <a:ext cx="1226034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6478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85FAAC3-A7E1-E61F-3BCF-434B5A388E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25" y="0"/>
            <a:ext cx="1220785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9252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82BB2BD-7703-3279-C7C4-46C91FB990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52"/>
            <a:ext cx="12199925" cy="6853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5780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4DAACF-6BAC-7214-79AA-1CD403C6B6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20" y="0"/>
            <a:ext cx="1221803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3809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C88656E-B944-8561-B311-90AC8CEF24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115" y="0"/>
            <a:ext cx="1222823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0769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DA79219-1434-3105-4E21-0167DECF50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118" y="0"/>
            <a:ext cx="122442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4736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AAB93F9-9A47-9899-3952-5C8C7BA915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094" y="-36054"/>
            <a:ext cx="12264050" cy="6894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253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310FFF6-ABB1-06C6-4B1B-01E71ADD49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080"/>
            <a:ext cx="12182982" cy="686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984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743D259-6309-0A1B-BC1C-E1B7B82786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045" y="0"/>
            <a:ext cx="122100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8055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11E8BC-B5AE-855E-0DC5-93775AC94F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15"/>
            <a:ext cx="12188598" cy="685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5048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ADBF81-F9A4-7388-87FA-7ABCB15E9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0159"/>
            <a:ext cx="12210117" cy="684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679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B94D9A3-D7B4-B459-C4D0-C66456F9BD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5080"/>
            <a:ext cx="12201045" cy="685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9155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BD54D58-6B0F-07BB-9456-8AF0616900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0320"/>
            <a:ext cx="12228339" cy="683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42608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AD128C5-589A-3532-D097-163C9E7756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1" y="0"/>
            <a:ext cx="121716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3294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346E0E4-9C5E-6170-B558-5D87CF329B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30" y="0"/>
            <a:ext cx="1219765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51938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DEFC78D-0424-395B-A0AA-07F7AFED40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6"/>
            <a:ext cx="12190869" cy="685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3002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6CFF6C0-6AC2-8A2E-F4E9-6367581A99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718"/>
            <a:ext cx="12227257" cy="6838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3710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E4CD06-C9C8-33C4-64ED-20D60A5904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724"/>
            <a:ext cx="12181839" cy="686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9456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8E67BAF-BB27-4CA3-A6AC-D90E893DBD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24"/>
            <a:ext cx="12195956" cy="685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869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FC85C40-D82E-ABF4-16AF-E9A8B258B3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9075"/>
            <a:ext cx="11430000" cy="641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81437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F255B21-8EB9-ECC2-380B-71BEE39D1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52"/>
            <a:ext cx="12199925" cy="6853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29974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E8278BA-FAC9-CB85-7F42-FDC5D5F9F1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139" y="0"/>
            <a:ext cx="122522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68360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A20763D-C045-99F0-E308-43C8DC4FB6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7226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DB9E57-F94A-7E4B-8B0B-2A912917A1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99214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350F017-C981-2512-51C0-3F1D4D750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57" y="0"/>
            <a:ext cx="121999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23612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0C32832-4E7C-93AB-7008-A047640250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009" y="0"/>
            <a:ext cx="122340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5928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E7935A3-1477-54C7-A4BD-B0E56E381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75"/>
            <a:ext cx="12189736" cy="685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10130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79C64DA-7CAC-64D4-9745-D93C6BDB10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52"/>
            <a:ext cx="12199925" cy="6853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37596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59C3698-8BB1-6B0D-6852-D367DCFC6C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52"/>
            <a:ext cx="12199925" cy="6853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53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C872456-F21D-9F9F-758A-CCDF9782DC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6"/>
            <a:ext cx="12192000" cy="685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6392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5F5B47-29FB-C946-C550-E9A5656B7F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" y="0"/>
            <a:ext cx="121818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4380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F70DC1C-ECFE-46D9-AEDB-4F0D874B9E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4824" y="3052661"/>
            <a:ext cx="8572500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2800" b="1" dirty="0">
                <a:solidFill>
                  <a:srgbClr val="00B050"/>
                </a:solidFill>
              </a:rPr>
              <a:t>БЛАГОДАРИМ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394351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2E8E169-FCB5-D672-DDA7-D102FE6E81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1"/>
            <a:ext cx="12194831" cy="6856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847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8F56266-B20C-92AB-FD0E-757380F954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133" y="0"/>
            <a:ext cx="122202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9567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4CC9341-32DD-8BA7-4865-5210137F00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7930"/>
            <a:ext cx="12206132" cy="6850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9069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E7EC689-5A6B-C940-0859-13893D0AB5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8950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4</Words>
  <Application>Microsoft Office PowerPoint</Application>
  <PresentationFormat>Широкоэкранный</PresentationFormat>
  <Paragraphs>1</Paragraphs>
  <Slides>51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5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AMD HP</dc:creator>
  <cp:lastModifiedBy>AMD HP</cp:lastModifiedBy>
  <cp:revision>4</cp:revision>
  <dcterms:created xsi:type="dcterms:W3CDTF">2022-06-23T08:45:55Z</dcterms:created>
  <dcterms:modified xsi:type="dcterms:W3CDTF">2022-06-23T09:33:27Z</dcterms:modified>
</cp:coreProperties>
</file>